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1" r:id="rId4"/>
    <p:sldId id="262" r:id="rId5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>
        <p:scale>
          <a:sx n="86" d="100"/>
          <a:sy n="86" d="100"/>
        </p:scale>
        <p:origin x="562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C219-45B1-453D-BB24-2E86F7CCCC77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6639-7334-4BE9-93E9-C94ECA92C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23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36639-7334-4BE9-93E9-C94ECA92CA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84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D445A-57F5-2413-88A9-BFF9835E8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B198C3-0D6E-781D-0DE5-762141B3A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74EC8-40AF-44CE-DC11-EB714DA4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F66540-6DD6-2BFE-B057-0C079125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93DDB-65FA-955A-A0BA-28068868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89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6560E-DDE1-EEDF-E4EC-7AB4BB3C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075CD2-71A6-16BB-9C1F-4CD2B6BE3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A78D8-0CB0-D018-2847-50F4E057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A0F4D-E739-22F7-F58B-A7AFAD95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A60678-713A-B3F8-65BA-AADC1A3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9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8463B5-4AEF-12DC-FA15-51D2D6832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FCA4B5-C304-66B8-455A-D3ECFD2F6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461C73-2118-2AAC-F4F3-D639B26F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00602B-95EA-F069-388E-862A3405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E08EDF-8A80-F60F-D881-9A093ACA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07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8F5E8-D19D-B6D7-D2DF-62EF8C44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C2A85-3D4B-450C-D101-36807295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03863-0AC5-17FD-6428-A622640B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9AC7D9-A83E-2D4B-2F45-DFC63C8C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0071F-4F36-4AFC-FF30-64EB11A5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1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99AFD-62F7-6BCA-EE64-9F215BFF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AECA04-766E-6EF7-EE58-91BA6A71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3E4345-5E8B-3FB2-5DEB-BCE55DC8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087C47-42E4-9715-EE84-47C25474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00C2C9-9225-D9EF-F5D6-5609B8BC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5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91F1D-574A-867C-41B2-C91AA3DD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4BC13-40AA-B8EB-EAD8-2D8FCD7BC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CB22FE-6700-40A0-F9A0-33813BB75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1351C2-EBFF-D121-5286-82A755E6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D6CC62-AA8C-AD30-E2BA-4AC81D09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6FCCF-589A-CBFA-8DCE-7472F272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0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A83B-155F-B19C-43DC-F1298A7A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F5376-5742-BDD1-A9CB-8E91DCBD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14581C-C23C-CB44-6DF5-D0F9CE32A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FE8F14-04C9-09EB-687D-EF29329B1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E3393C-2B4F-0D36-E73D-D9AFEDF3E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154B3D-D2BC-1918-2513-D179A4B9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4079C8-D613-AC83-3FBA-63874A06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F39822-26AF-6E7B-6FF2-9098FC68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117BC-A224-CDF1-F6FA-A457BA42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7CD2D-B34A-CA2C-C93E-7833345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9B74CA-A105-4D85-59A5-473124C6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0E722A-E009-14DD-071E-96B59DDA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7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D96580-CCF2-E783-AC01-CA121356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C1F38C-A3CC-08C4-AFA1-D2B548CD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39FF4-BA06-B19A-ADA5-7DD3CDE7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10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01FAB-1AAB-6573-0D3F-06967AEC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E76F98-9535-66D3-840D-788823EF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7D4DFA-E1D0-C238-E587-76F78F404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66612F-8EF2-B705-4054-6433ED00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51A08-9321-8CFD-5620-6BF5BECE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3EBDAE-2D20-C060-A3D4-5069BD8C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78EC7-D9E8-C2A9-45A0-60FD578D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2594D4-C807-BDA9-170C-D155F94C6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636EAB-6ABD-7DC0-D4AC-D4ECB5221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91609F-E69E-193B-467A-A7EF1933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7BDBFB-F58C-3F96-42C3-4C6CAF06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6E5258-3015-5DC1-FA5F-0EFF6ECB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7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240A78-AAD1-656F-83EE-85B98098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476812-D734-3ACF-514A-638C26D82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68F8E5-F8FE-89D8-25D4-58EC2CE0C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DF3DB-3C8F-4053-8D07-A0EF378C3298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F016E-E8F2-7ED1-C17C-715D7501E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880E55-DEFF-5AB1-DA8A-685173A69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FB0ADD-D76C-4A87-AB3C-73A32B76F9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F043A-60FA-1E66-D2EE-CB6BEF1DA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977" y="18631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FESTIVAL DE THEATRE DE SAINT SULPICE</a:t>
            </a:r>
            <a:br>
              <a:rPr lang="fr-FR"/>
            </a:br>
            <a:r>
              <a:rPr lang="fr-FR"/>
              <a:t>JUIN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84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349E5-E80B-1B18-4D4C-32EBF36B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" y="5496709"/>
            <a:ext cx="34159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Distribution :</a:t>
            </a:r>
            <a:b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6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Hugues POPOT, Charlotte GAYRIN, Paul-Henri BLOT, Julien BONNET, </a:t>
            </a:r>
            <a:br>
              <a:rPr lang="fr-FR" sz="16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</a:br>
            <a:r>
              <a:rPr lang="fr-FR" sz="16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David GAYRIN, Brigitte PERRIER, </a:t>
            </a:r>
            <a:br>
              <a:rPr lang="fr-FR" sz="16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</a:br>
            <a:r>
              <a:rPr lang="fr-FR" sz="16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Sonja JANSEN, Philippe SABLAYROLLES, Philippe LE GARS.</a:t>
            </a:r>
            <a:endParaRPr lang="fr-FR" sz="1600" dirty="0">
              <a:latin typeface="Avenir Next LT Pro Demi" panose="020B0704020202020204" pitchFamily="34" charset="0"/>
            </a:endParaRPr>
          </a:p>
        </p:txBody>
      </p:sp>
      <p:pic>
        <p:nvPicPr>
          <p:cNvPr id="5" name="Espace réservé du contenu 4" descr="Une image contenant habits, personne, texte, Visage humain&#10;&#10;Le contenu généré par l’IA peut être incorrect.">
            <a:extLst>
              <a:ext uri="{FF2B5EF4-FFF2-40B4-BE49-F238E27FC236}">
                <a16:creationId xmlns:a16="http://schemas.microsoft.com/office/drawing/2014/main" id="{28D3935A-0EC7-9DEE-9E5D-F1ED89AF7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8" y="898852"/>
            <a:ext cx="3250110" cy="459785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54EF75-845E-5CCB-ADD0-53680C27E371}"/>
              </a:ext>
            </a:extLst>
          </p:cNvPr>
          <p:cNvSpPr txBox="1"/>
          <p:nvPr/>
        </p:nvSpPr>
        <p:spPr>
          <a:xfrm>
            <a:off x="255814" y="35728"/>
            <a:ext cx="31677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L’AVARE </a:t>
            </a: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Samedi 31 Mai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pic>
        <p:nvPicPr>
          <p:cNvPr id="9" name="Image 8" descr="Une image contenant texte, Visage humain, affiche, homme&#10;&#10;Le contenu généré par l’IA peut être incorrect.">
            <a:extLst>
              <a:ext uri="{FF2B5EF4-FFF2-40B4-BE49-F238E27FC236}">
                <a16:creationId xmlns:a16="http://schemas.microsoft.com/office/drawing/2014/main" id="{EC279575-812D-807B-BC72-C376ECA02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34" y="898852"/>
            <a:ext cx="3431101" cy="45748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EDE60B-4442-2AB4-6610-AE2997ECF52A}"/>
              </a:ext>
            </a:extLst>
          </p:cNvPr>
          <p:cNvSpPr txBox="1"/>
          <p:nvPr/>
        </p:nvSpPr>
        <p:spPr>
          <a:xfrm>
            <a:off x="4426584" y="35727"/>
            <a:ext cx="35982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LES FOUS RIRES AU THEATRE</a:t>
            </a: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 Dimanche 1</a:t>
            </a:r>
            <a:r>
              <a:rPr lang="fr-FR" sz="1600" baseline="30000" dirty="0">
                <a:solidFill>
                  <a:srgbClr val="222222"/>
                </a:solidFill>
                <a:latin typeface="Avenir Next LT Pro" panose="020B0504020202020204" pitchFamily="34" charset="0"/>
              </a:rPr>
              <a:t>er</a:t>
            </a:r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Juin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pic>
        <p:nvPicPr>
          <p:cNvPr id="12" name="Image 11" descr="Une image contenant texte, Imagerie médicale, Échographie obstétricale, radiologie&#10;&#10;Le contenu généré par l’IA peut être incorrect.">
            <a:extLst>
              <a:ext uri="{FF2B5EF4-FFF2-40B4-BE49-F238E27FC236}">
                <a16:creationId xmlns:a16="http://schemas.microsoft.com/office/drawing/2014/main" id="{47F1CEF1-7F4E-D157-8905-6E756F97E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21" y="875797"/>
            <a:ext cx="3431100" cy="45978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8D24F64-D0BA-F29B-DD47-C6F7337194C8}"/>
              </a:ext>
            </a:extLst>
          </p:cNvPr>
          <p:cNvSpPr txBox="1"/>
          <p:nvPr/>
        </p:nvSpPr>
        <p:spPr>
          <a:xfrm>
            <a:off x="8503901" y="35727"/>
            <a:ext cx="35982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LE PRENOM</a:t>
            </a: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      Lundi 02 Juin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6465F3-6806-D52D-8A47-28ED632C8BE6}"/>
              </a:ext>
            </a:extLst>
          </p:cNvPr>
          <p:cNvSpPr txBox="1"/>
          <p:nvPr/>
        </p:nvSpPr>
        <p:spPr>
          <a:xfrm>
            <a:off x="4385542" y="5519764"/>
            <a:ext cx="3809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Distribution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: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4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Denis SOUPPE</a:t>
            </a:r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EECB89-B32F-8124-FDA2-8CEAD1E18352}"/>
              </a:ext>
            </a:extLst>
          </p:cNvPr>
          <p:cNvSpPr txBox="1"/>
          <p:nvPr/>
        </p:nvSpPr>
        <p:spPr>
          <a:xfrm>
            <a:off x="8587322" y="5496709"/>
            <a:ext cx="3514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Distribution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: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4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Marie AUREL, Marc BENEDETTI, Sylvie CINOTTI, Christian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Luciotto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, Anthony RIVOIRE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75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82727-70D9-7D3B-0E0F-E6BA8A55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3FA6D-DB38-1DA7-7C2F-CB41508F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" y="5496709"/>
            <a:ext cx="36854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b="0" i="0" dirty="0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Mise en Scène 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fr-F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fr-F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600" b="0" i="0" dirty="0" err="1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Fanette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 </a:t>
            </a:r>
            <a:r>
              <a:rPr lang="fr-FR" sz="1600" b="0" i="0" dirty="0" err="1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Jounieaux-Maerten</a:t>
            </a:r>
            <a:br>
              <a:rPr lang="fr-FR" sz="1600" dirty="0">
                <a:latin typeface="Avenir Next LT Pro Demi" panose="020B0704020202020204" pitchFamily="34" charset="0"/>
              </a:rPr>
            </a:br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Distribution :</a:t>
            </a:r>
            <a:br>
              <a:rPr lang="fr-FR" sz="160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Chloé </a:t>
            </a:r>
            <a:r>
              <a:rPr lang="fr-FR" sz="1600" b="0" i="0" dirty="0" err="1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Boccara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, Max </a:t>
            </a:r>
            <a:r>
              <a:rPr lang="fr-FR" sz="1600" b="0" i="0" dirty="0" err="1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Bousbib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, </a:t>
            </a:r>
            <a:b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</a:br>
            <a:r>
              <a:rPr lang="fr-FR" sz="1600" b="0" i="0" dirty="0" err="1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Fanette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 </a:t>
            </a:r>
            <a:r>
              <a:rPr lang="fr-FR" sz="1600" b="0" i="0" dirty="0" err="1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Jounieaux-Maerten</a:t>
            </a: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, </a:t>
            </a:r>
            <a:b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</a:br>
            <a:r>
              <a:rPr lang="fr-FR" sz="16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François Marion et Patricia Perrault</a:t>
            </a:r>
            <a:endParaRPr lang="fr-FR" sz="1600" dirty="0">
              <a:latin typeface="Avenir Next LT Pro Demi" panose="020B07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FC7A17-8E4F-E96E-7631-F2CBC7082E28}"/>
              </a:ext>
            </a:extLst>
          </p:cNvPr>
          <p:cNvSpPr txBox="1"/>
          <p:nvPr/>
        </p:nvSpPr>
        <p:spPr>
          <a:xfrm>
            <a:off x="255814" y="35728"/>
            <a:ext cx="31677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LA FIN DE LA CIVILISATION</a:t>
            </a: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Mardi 03 Juin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09853F-EFAA-5186-588D-AEF43BFAE529}"/>
              </a:ext>
            </a:extLst>
          </p:cNvPr>
          <p:cNvSpPr txBox="1"/>
          <p:nvPr/>
        </p:nvSpPr>
        <p:spPr>
          <a:xfrm>
            <a:off x="4296899" y="35727"/>
            <a:ext cx="35982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222222"/>
                </a:solidFill>
                <a:latin typeface="Avenir Next LT Pro Demi" panose="020B0704020202020204" pitchFamily="34" charset="0"/>
              </a:rPr>
              <a:t>LA DICTEE</a:t>
            </a:r>
            <a:endParaRPr lang="fr-FR" sz="1800" b="0" i="0" dirty="0">
              <a:solidFill>
                <a:srgbClr val="222222"/>
              </a:solidFill>
              <a:effectLst/>
              <a:latin typeface="Avenir Next LT Pro Demi" panose="020B0704020202020204" pitchFamily="34" charset="0"/>
            </a:endParaRP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 Mercredi 04 Juin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B8B324-AC90-69E1-C40D-4AD663B4ECF3}"/>
              </a:ext>
            </a:extLst>
          </p:cNvPr>
          <p:cNvSpPr txBox="1"/>
          <p:nvPr/>
        </p:nvSpPr>
        <p:spPr>
          <a:xfrm>
            <a:off x="8503901" y="35727"/>
            <a:ext cx="35982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PROFESSION POETE</a:t>
            </a: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      Jeudi 05 Juin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E5F0B7-8C5D-E2D0-DECC-59EB00E7C19B}"/>
              </a:ext>
            </a:extLst>
          </p:cNvPr>
          <p:cNvSpPr txBox="1"/>
          <p:nvPr/>
        </p:nvSpPr>
        <p:spPr>
          <a:xfrm>
            <a:off x="4385542" y="5519764"/>
            <a:ext cx="3809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Distribution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: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400" b="1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Julien BONNET et Jean-Charles GARCIA</a:t>
            </a:r>
            <a:endParaRPr lang="fr-FR" sz="1400" dirty="0">
              <a:latin typeface="Avenir Next LT Pro Demi" panose="020B07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DE32B0-3C55-CAD9-A3EB-9F41D5088801}"/>
              </a:ext>
            </a:extLst>
          </p:cNvPr>
          <p:cNvSpPr txBox="1"/>
          <p:nvPr/>
        </p:nvSpPr>
        <p:spPr>
          <a:xfrm>
            <a:off x="8587322" y="5496709"/>
            <a:ext cx="351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Distribution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: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4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Jacques MOUGENOT</a:t>
            </a:r>
            <a:endParaRPr lang="fr-FR" sz="1400" dirty="0"/>
          </a:p>
        </p:txBody>
      </p:sp>
      <p:pic>
        <p:nvPicPr>
          <p:cNvPr id="6" name="Espace réservé du contenu 4" descr="Une image contenant Visage humain, homme, habits, personne&#10;&#10;Le contenu généré par l’IA peut être incorrect.">
            <a:extLst>
              <a:ext uri="{FF2B5EF4-FFF2-40B4-BE49-F238E27FC236}">
                <a16:creationId xmlns:a16="http://schemas.microsoft.com/office/drawing/2014/main" id="{7A71C49F-1A68-87CF-48B9-331BF8BE4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8" y="898326"/>
            <a:ext cx="3075979" cy="4351338"/>
          </a:xfrm>
        </p:spPr>
      </p:pic>
      <p:pic>
        <p:nvPicPr>
          <p:cNvPr id="8" name="Espace réservé du contenu 4" descr="Une image contenant texte, personne, habits, affiche&#10;&#10;Le contenu généré par l’IA peut être incorrect.">
            <a:extLst>
              <a:ext uri="{FF2B5EF4-FFF2-40B4-BE49-F238E27FC236}">
                <a16:creationId xmlns:a16="http://schemas.microsoft.com/office/drawing/2014/main" id="{DFB08E75-F0FA-7A3D-388C-26D1E541F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84" y="875797"/>
            <a:ext cx="3178232" cy="4476630"/>
          </a:xfrm>
          <a:prstGeom prst="rect">
            <a:avLst/>
          </a:prstGeom>
        </p:spPr>
      </p:pic>
      <p:pic>
        <p:nvPicPr>
          <p:cNvPr id="14" name="Image 13" descr="Une image contenant texte, Visage humain, homme, habits&#10;&#10;Le contenu généré par l’IA peut être incorrect.">
            <a:extLst>
              <a:ext uri="{FF2B5EF4-FFF2-40B4-BE49-F238E27FC236}">
                <a16:creationId xmlns:a16="http://schemas.microsoft.com/office/drawing/2014/main" id="{772A4A4E-572B-D5B3-F5C5-0A224CFE4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90" y="875797"/>
            <a:ext cx="3178232" cy="44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4971-6F65-D0D1-5352-27995E4F4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EDCFE-8F39-BAF0-F908-4F2D8B98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" y="5496709"/>
            <a:ext cx="3685492" cy="1325563"/>
          </a:xfrm>
        </p:spPr>
        <p:txBody>
          <a:bodyPr>
            <a:normAutofit/>
          </a:bodyPr>
          <a:lstStyle/>
          <a:p>
            <a:pPr algn="ctr"/>
            <a:br>
              <a:rPr lang="fr-FR" sz="1400" dirty="0">
                <a:latin typeface="Avenir Next LT Pro Demi" panose="020B0704020202020204" pitchFamily="34" charset="0"/>
              </a:rPr>
            </a:br>
            <a:r>
              <a:rPr lang="fr-FR" sz="1400" dirty="0">
                <a:solidFill>
                  <a:srgbClr val="222222"/>
                </a:solidFill>
                <a:latin typeface="Avenir Next LT Pro Demi" panose="020B0704020202020204" pitchFamily="34" charset="0"/>
              </a:rPr>
              <a:t>Distribution :</a:t>
            </a:r>
            <a:br>
              <a:rPr lang="fr-FR" sz="1400" dirty="0">
                <a:solidFill>
                  <a:srgbClr val="222222"/>
                </a:solidFill>
                <a:latin typeface="Avenir Next LT Pro" panose="020B0504020202020204" pitchFamily="34" charset="0"/>
              </a:rPr>
            </a:br>
            <a:r>
              <a:rPr lang="fr-FR" sz="1400" b="0" i="0" dirty="0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Anaïs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ALRIC,Nathalie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 BERNAS, </a:t>
            </a:r>
            <a:br>
              <a:rPr lang="fr-FR" sz="1400" b="0" i="0" dirty="0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</a:br>
            <a:r>
              <a:rPr lang="fr-FR" sz="1400" b="0" i="0" dirty="0" err="1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Maêlys</a:t>
            </a:r>
            <a:r>
              <a:rPr lang="fr-FR" sz="1400" b="0" i="0" dirty="0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lang="fr-FR" sz="1400" b="0" i="0" dirty="0" err="1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Simbozel</a:t>
            </a:r>
            <a:r>
              <a:rPr lang="fr-FR" sz="1400" dirty="0">
                <a:solidFill>
                  <a:srgbClr val="222222"/>
                </a:solidFill>
                <a:latin typeface="Avenir Next LT Pro" panose="020B0504020202020204" pitchFamily="34" charset="0"/>
              </a:rPr>
              <a:t>, Daniel VANDEBERG</a:t>
            </a:r>
            <a:endParaRPr lang="fr-FR" sz="1400" dirty="0">
              <a:latin typeface="Avenir Next LT Pro" panose="020B05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2A71C8-14A1-CAB3-1899-6E0C47E27051}"/>
              </a:ext>
            </a:extLst>
          </p:cNvPr>
          <p:cNvSpPr txBox="1"/>
          <p:nvPr/>
        </p:nvSpPr>
        <p:spPr>
          <a:xfrm>
            <a:off x="255814" y="35728"/>
            <a:ext cx="31677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0" i="0" dirty="0">
                <a:solidFill>
                  <a:srgbClr val="222222"/>
                </a:solidFill>
                <a:effectLst/>
                <a:latin typeface="Avenir Next LT Pro Demi" panose="020B0704020202020204" pitchFamily="34" charset="0"/>
              </a:rPr>
              <a:t>VOTEZ JOSEPHINE</a:t>
            </a:r>
          </a:p>
          <a:p>
            <a:pPr algn="ctr"/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Vendredi 06 Juin 2025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F857BD-E540-22FB-1A62-5B57401ED144}"/>
              </a:ext>
            </a:extLst>
          </p:cNvPr>
          <p:cNvSpPr txBox="1"/>
          <p:nvPr/>
        </p:nvSpPr>
        <p:spPr>
          <a:xfrm>
            <a:off x="4666142" y="12088"/>
            <a:ext cx="35982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222222"/>
                </a:solidFill>
                <a:latin typeface="Avenir Next LT Pro Demi" panose="020B0704020202020204" pitchFamily="34" charset="0"/>
              </a:rPr>
              <a:t>A NOUS DEUX, PARIS</a:t>
            </a:r>
            <a:endParaRPr lang="fr-FR" sz="1800" b="0" i="0" dirty="0">
              <a:solidFill>
                <a:srgbClr val="222222"/>
              </a:solidFill>
              <a:effectLst/>
              <a:latin typeface="Avenir Next LT Pro Demi" panose="020B0704020202020204" pitchFamily="34" charset="0"/>
            </a:endParaRPr>
          </a:p>
          <a:p>
            <a:r>
              <a:rPr lang="fr-FR" sz="1600" dirty="0">
                <a:solidFill>
                  <a:srgbClr val="222222"/>
                </a:solidFill>
                <a:latin typeface="Avenir Next LT Pro" panose="020B0504020202020204" pitchFamily="34" charset="0"/>
              </a:rPr>
              <a:t>    Samedi 07 Juin 2025 à 20H45</a:t>
            </a:r>
            <a:endParaRPr lang="fr-FR" sz="1600" dirty="0">
              <a:latin typeface="Avenir Next LT Pro" panose="020B05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596D0B-3FF5-563E-4F76-35F027CD65EE}"/>
              </a:ext>
            </a:extLst>
          </p:cNvPr>
          <p:cNvSpPr txBox="1"/>
          <p:nvPr/>
        </p:nvSpPr>
        <p:spPr>
          <a:xfrm>
            <a:off x="4426584" y="5814279"/>
            <a:ext cx="3809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222222"/>
                </a:solidFill>
                <a:latin typeface="Avenir Next LT Pro Demi" panose="020B0704020202020204" pitchFamily="34" charset="0"/>
              </a:rPr>
              <a:t>Distribution :</a:t>
            </a:r>
            <a:br>
              <a:rPr lang="fr-FR" sz="1400" dirty="0">
                <a:solidFill>
                  <a:srgbClr val="222222"/>
                </a:solidFill>
                <a:latin typeface="Avenir Next LT Pro" panose="020B0504020202020204" pitchFamily="34" charset="0"/>
              </a:rPr>
            </a:br>
            <a:r>
              <a:rPr lang="fr-FR" sz="1400" b="0" i="0" dirty="0">
                <a:solidFill>
                  <a:srgbClr val="222222"/>
                </a:solidFill>
                <a:effectLst/>
                <a:latin typeface="Avenir Next LT Pro" panose="020B0504020202020204" pitchFamily="34" charset="0"/>
              </a:rPr>
              <a:t>Christophe TRUCHI</a:t>
            </a:r>
            <a:endParaRPr lang="fr-FR" sz="1400" dirty="0">
              <a:latin typeface="Avenir Next LT Pro Demi" panose="020B0704020202020204" pitchFamily="34" charset="0"/>
            </a:endParaRPr>
          </a:p>
        </p:txBody>
      </p:sp>
      <p:pic>
        <p:nvPicPr>
          <p:cNvPr id="9" name="Image 8" descr="Une image contenant texte, affiche, livre, Prospectus&#10;&#10;Le contenu généré par l’IA peut être incorrect.">
            <a:extLst>
              <a:ext uri="{FF2B5EF4-FFF2-40B4-BE49-F238E27FC236}">
                <a16:creationId xmlns:a16="http://schemas.microsoft.com/office/drawing/2014/main" id="{6D3DBBBE-44C7-AE7B-BC08-951DEA27D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1" y="651280"/>
            <a:ext cx="3566561" cy="5013514"/>
          </a:xfrm>
          <a:prstGeom prst="rect">
            <a:avLst/>
          </a:prstGeom>
        </p:spPr>
      </p:pic>
      <p:pic>
        <p:nvPicPr>
          <p:cNvPr id="12" name="Image 11" descr="Une image contenant texte, habits, affiche, manteau&#10;&#10;Le contenu généré par l’IA peut être incorrect.">
            <a:extLst>
              <a:ext uri="{FF2B5EF4-FFF2-40B4-BE49-F238E27FC236}">
                <a16:creationId xmlns:a16="http://schemas.microsoft.com/office/drawing/2014/main" id="{B8053624-7D22-F9D3-00A3-562D84E85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08" y="651280"/>
            <a:ext cx="3276978" cy="49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4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205</Words>
  <Application>Microsoft Office PowerPoint</Application>
  <PresentationFormat>Grand écran</PresentationFormat>
  <Paragraphs>26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Avenir Next LT Pro</vt:lpstr>
      <vt:lpstr>Avenir Next LT Pro Demi</vt:lpstr>
      <vt:lpstr>Calibri</vt:lpstr>
      <vt:lpstr>Thème Office</vt:lpstr>
      <vt:lpstr>FESTIVAL DE THEATRE DE SAINT SULPICE JUIN 2025</vt:lpstr>
      <vt:lpstr>Distribution : Hugues POPOT, Charlotte GAYRIN, Paul-Henri BLOT, Julien BONNET,  David GAYRIN, Brigitte PERRIER,  Sonja JANSEN, Philippe SABLAYROLLES, Philippe LE GARS.</vt:lpstr>
      <vt:lpstr>Mise en Scène :  Fanette Jounieaux-Maerten Distribution : Chloé Boccara, Max Bousbib,  Fanette Jounieaux-Maerten,  François Marion et Patricia Perrault</vt:lpstr>
      <vt:lpstr> Distribution : Anaïs ALRIC,Nathalie BERNAS,  Maêlys Simbozel, Daniel VANDEBERG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utrehmarie@gmail.com</dc:creator>
  <cp:lastModifiedBy>utrehmarie@gmail.com</cp:lastModifiedBy>
  <cp:revision>1</cp:revision>
  <cp:lastPrinted>2025-05-06T13:26:58Z</cp:lastPrinted>
  <dcterms:created xsi:type="dcterms:W3CDTF">2025-05-06T12:31:49Z</dcterms:created>
  <dcterms:modified xsi:type="dcterms:W3CDTF">2025-05-06T13:27:56Z</dcterms:modified>
</cp:coreProperties>
</file>